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6" r:id="rId1"/>
  </p:sldMasterIdLst>
  <p:sldIdLst>
    <p:sldId id="256" r:id="rId2"/>
    <p:sldId id="257" r:id="rId3"/>
    <p:sldId id="260" r:id="rId4"/>
    <p:sldId id="262" r:id="rId5"/>
    <p:sldId id="266" r:id="rId6"/>
    <p:sldId id="264" r:id="rId7"/>
    <p:sldId id="267" r:id="rId8"/>
    <p:sldId id="263" r:id="rId9"/>
    <p:sldId id="268" r:id="rId10"/>
    <p:sldId id="269" r:id="rId11"/>
    <p:sldId id="270" r:id="rId12"/>
    <p:sldId id="272" r:id="rId13"/>
    <p:sldId id="271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5A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9EEBB1-B920-44DC-9203-A94FB26DF246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78D397-4C23-4195-B8C0-8D5C5855C6D2}">
      <dgm:prSet phldrT="[Text]"/>
      <dgm:spPr>
        <a:solidFill>
          <a:srgbClr val="E8580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 smtClean="0"/>
            <a:t>Proud </a:t>
          </a:r>
          <a:endParaRPr lang="en-US" dirty="0"/>
        </a:p>
      </dgm:t>
    </dgm:pt>
    <dgm:pt modelId="{BF879408-308A-4353-9DDC-CAE09F6FDA80}" type="parTrans" cxnId="{25B0C31E-DF2E-4996-9426-84374E54CFE9}">
      <dgm:prSet/>
      <dgm:spPr/>
      <dgm:t>
        <a:bodyPr/>
        <a:lstStyle/>
        <a:p>
          <a:endParaRPr lang="en-US"/>
        </a:p>
      </dgm:t>
    </dgm:pt>
    <dgm:pt modelId="{6AA30DDC-DC49-46A4-AA06-F5B8DE62E287}" type="sibTrans" cxnId="{25B0C31E-DF2E-4996-9426-84374E54CFE9}">
      <dgm:prSet/>
      <dgm:spPr/>
      <dgm:t>
        <a:bodyPr/>
        <a:lstStyle/>
        <a:p>
          <a:endParaRPr lang="en-US"/>
        </a:p>
      </dgm:t>
    </dgm:pt>
    <dgm:pt modelId="{CB1B0B04-8E48-4B07-AD51-AAE7B5DCBD83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to be</a:t>
          </a:r>
          <a:endParaRPr lang="en-US" dirty="0"/>
        </a:p>
      </dgm:t>
    </dgm:pt>
    <dgm:pt modelId="{D6A257C0-7931-45B8-89AD-C2EE766734B3}" type="parTrans" cxnId="{B4BF0F88-DF05-4992-B0D1-124D43867CAD}">
      <dgm:prSet/>
      <dgm:spPr/>
      <dgm:t>
        <a:bodyPr/>
        <a:lstStyle/>
        <a:p>
          <a:endParaRPr lang="en-US"/>
        </a:p>
      </dgm:t>
    </dgm:pt>
    <dgm:pt modelId="{0180D239-23E9-4302-9AD9-D6204E62AACF}" type="sibTrans" cxnId="{B4BF0F88-DF05-4992-B0D1-124D43867CAD}">
      <dgm:prSet/>
      <dgm:spPr/>
      <dgm:t>
        <a:bodyPr/>
        <a:lstStyle/>
        <a:p>
          <a:endParaRPr lang="en-US"/>
        </a:p>
      </dgm:t>
    </dgm:pt>
    <dgm:pt modelId="{E51597A6-E9F8-4434-B49C-4756CDCB0607}">
      <dgm:prSet phldrT="[Text]"/>
      <dgm:spPr>
        <a:solidFill>
          <a:srgbClr val="007600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 smtClean="0"/>
            <a:t>Indian</a:t>
          </a:r>
          <a:endParaRPr lang="en-US" dirty="0"/>
        </a:p>
      </dgm:t>
    </dgm:pt>
    <dgm:pt modelId="{6629F99C-7EA8-41D7-A0B6-103F9748BCE0}" type="parTrans" cxnId="{8C6D3393-AC17-47AA-9225-8ED72EC9B1F4}">
      <dgm:prSet/>
      <dgm:spPr/>
      <dgm:t>
        <a:bodyPr/>
        <a:lstStyle/>
        <a:p>
          <a:endParaRPr lang="en-US"/>
        </a:p>
      </dgm:t>
    </dgm:pt>
    <dgm:pt modelId="{BBDCD103-F439-40F5-BB72-839DFCA20DCE}" type="sibTrans" cxnId="{8C6D3393-AC17-47AA-9225-8ED72EC9B1F4}">
      <dgm:prSet/>
      <dgm:spPr/>
      <dgm:t>
        <a:bodyPr/>
        <a:lstStyle/>
        <a:p>
          <a:endParaRPr lang="en-US"/>
        </a:p>
      </dgm:t>
    </dgm:pt>
    <dgm:pt modelId="{B64292E0-99D4-41AC-A3C0-D52A9F708082}" type="pres">
      <dgm:prSet presAssocID="{3A9EEBB1-B920-44DC-9203-A94FB26DF246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0BAD0BF-3D78-405B-B63B-B11A0FEB4436}" type="pres">
      <dgm:prSet presAssocID="{1D78D397-4C23-4195-B8C0-8D5C5855C6D2}" presName="node" presStyleLbl="node1" presStyleIdx="0" presStyleCnt="3" custScaleX="53197" custScaleY="18538" custLinFactNeighborX="-878" custLinFactNeighborY="1014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1FC4BF-A2A5-44F0-8A5A-1E046F78E4CB}" type="pres">
      <dgm:prSet presAssocID="{6AA30DDC-DC49-46A4-AA06-F5B8DE62E287}" presName="sibTrans" presStyleCnt="0"/>
      <dgm:spPr/>
    </dgm:pt>
    <dgm:pt modelId="{C46D4EC8-863F-4B7C-ABE5-77FAB769746E}" type="pres">
      <dgm:prSet presAssocID="{CB1B0B04-8E48-4B07-AD51-AAE7B5DCBD83}" presName="node" presStyleLbl="node1" presStyleIdx="1" presStyleCnt="3" custScaleX="40787" custScaleY="19398" custLinFactNeighborX="-7267" custLinFactNeighborY="-722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AF03D0-9B3F-4B81-A16B-B31BC268B297}" type="pres">
      <dgm:prSet presAssocID="{0180D239-23E9-4302-9AD9-D6204E62AACF}" presName="sibTrans" presStyleCnt="0"/>
      <dgm:spPr/>
    </dgm:pt>
    <dgm:pt modelId="{F78C5BBF-9AD6-44B3-A64E-DF356884482C}" type="pres">
      <dgm:prSet presAssocID="{E51597A6-E9F8-4434-B49C-4756CDCB0607}" presName="node" presStyleLbl="node1" presStyleIdx="2" presStyleCnt="3" custScaleX="46456" custScaleY="20848" custLinFactNeighborX="-12716" custLinFactNeighborY="876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B8230F4-B4D9-4AB4-9584-C31B09CA3371}" type="presOf" srcId="{1D78D397-4C23-4195-B8C0-8D5C5855C6D2}" destId="{A0BAD0BF-3D78-405B-B63B-B11A0FEB4436}" srcOrd="0" destOrd="0" presId="urn:microsoft.com/office/officeart/2005/8/layout/default"/>
    <dgm:cxn modelId="{4D13CEB9-298D-4965-96FA-BB9CAA5FCFB8}" type="presOf" srcId="{E51597A6-E9F8-4434-B49C-4756CDCB0607}" destId="{F78C5BBF-9AD6-44B3-A64E-DF356884482C}" srcOrd="0" destOrd="0" presId="urn:microsoft.com/office/officeart/2005/8/layout/default"/>
    <dgm:cxn modelId="{FA00BE70-56B1-483A-9980-A12628093B27}" type="presOf" srcId="{CB1B0B04-8E48-4B07-AD51-AAE7B5DCBD83}" destId="{C46D4EC8-863F-4B7C-ABE5-77FAB769746E}" srcOrd="0" destOrd="0" presId="urn:microsoft.com/office/officeart/2005/8/layout/default"/>
    <dgm:cxn modelId="{25B0C31E-DF2E-4996-9426-84374E54CFE9}" srcId="{3A9EEBB1-B920-44DC-9203-A94FB26DF246}" destId="{1D78D397-4C23-4195-B8C0-8D5C5855C6D2}" srcOrd="0" destOrd="0" parTransId="{BF879408-308A-4353-9DDC-CAE09F6FDA80}" sibTransId="{6AA30DDC-DC49-46A4-AA06-F5B8DE62E287}"/>
    <dgm:cxn modelId="{226DFE95-B583-4F3B-8A12-DFEB718F9AF9}" type="presOf" srcId="{3A9EEBB1-B920-44DC-9203-A94FB26DF246}" destId="{B64292E0-99D4-41AC-A3C0-D52A9F708082}" srcOrd="0" destOrd="0" presId="urn:microsoft.com/office/officeart/2005/8/layout/default"/>
    <dgm:cxn modelId="{8C6D3393-AC17-47AA-9225-8ED72EC9B1F4}" srcId="{3A9EEBB1-B920-44DC-9203-A94FB26DF246}" destId="{E51597A6-E9F8-4434-B49C-4756CDCB0607}" srcOrd="2" destOrd="0" parTransId="{6629F99C-7EA8-41D7-A0B6-103F9748BCE0}" sibTransId="{BBDCD103-F439-40F5-BB72-839DFCA20DCE}"/>
    <dgm:cxn modelId="{B4BF0F88-DF05-4992-B0D1-124D43867CAD}" srcId="{3A9EEBB1-B920-44DC-9203-A94FB26DF246}" destId="{CB1B0B04-8E48-4B07-AD51-AAE7B5DCBD83}" srcOrd="1" destOrd="0" parTransId="{D6A257C0-7931-45B8-89AD-C2EE766734B3}" sibTransId="{0180D239-23E9-4302-9AD9-D6204E62AACF}"/>
    <dgm:cxn modelId="{07F63207-7A95-4C1A-9EB4-E11E67F40465}" type="presParOf" srcId="{B64292E0-99D4-41AC-A3C0-D52A9F708082}" destId="{A0BAD0BF-3D78-405B-B63B-B11A0FEB4436}" srcOrd="0" destOrd="0" presId="urn:microsoft.com/office/officeart/2005/8/layout/default"/>
    <dgm:cxn modelId="{66BFCBE4-12B1-4441-9573-97BD9E7F6D0A}" type="presParOf" srcId="{B64292E0-99D4-41AC-A3C0-D52A9F708082}" destId="{F91FC4BF-A2A5-44F0-8A5A-1E046F78E4CB}" srcOrd="1" destOrd="0" presId="urn:microsoft.com/office/officeart/2005/8/layout/default"/>
    <dgm:cxn modelId="{5556C638-F728-4964-8667-272C1597440E}" type="presParOf" srcId="{B64292E0-99D4-41AC-A3C0-D52A9F708082}" destId="{C46D4EC8-863F-4B7C-ABE5-77FAB769746E}" srcOrd="2" destOrd="0" presId="urn:microsoft.com/office/officeart/2005/8/layout/default"/>
    <dgm:cxn modelId="{F1028999-031B-4140-9CB0-4BD557420D9A}" type="presParOf" srcId="{B64292E0-99D4-41AC-A3C0-D52A9F708082}" destId="{68AF03D0-9B3F-4B81-A16B-B31BC268B297}" srcOrd="3" destOrd="0" presId="urn:microsoft.com/office/officeart/2005/8/layout/default"/>
    <dgm:cxn modelId="{00D12556-70C6-4C4B-AF20-E567EFA7BE70}" type="presParOf" srcId="{B64292E0-99D4-41AC-A3C0-D52A9F708082}" destId="{F78C5BBF-9AD6-44B3-A64E-DF356884482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4EEFC4-CC53-4E0B-99F1-823A67568066}" type="doc">
      <dgm:prSet loTypeId="urn:microsoft.com/office/officeart/2005/8/layout/lProcess3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2F0AA2-62FF-481F-BA37-931B1EF709BE}">
      <dgm:prSet phldrT="[Text]"/>
      <dgm:spPr/>
      <dgm:t>
        <a:bodyPr/>
        <a:lstStyle/>
        <a:p>
          <a:r>
            <a:rPr lang="en-US" dirty="0" smtClean="0"/>
            <a:t>Rapid </a:t>
          </a:r>
        </a:p>
        <a:p>
          <a:r>
            <a:rPr lang="en-US" dirty="0" smtClean="0"/>
            <a:t>Technology</a:t>
          </a:r>
        </a:p>
        <a:p>
          <a:r>
            <a:rPr lang="en-US" dirty="0" smtClean="0"/>
            <a:t>Changes</a:t>
          </a:r>
          <a:endParaRPr lang="en-US" dirty="0"/>
        </a:p>
      </dgm:t>
    </dgm:pt>
    <dgm:pt modelId="{C467D722-BE11-4EAE-980D-C1FA34E84F5E}" type="parTrans" cxnId="{F8D6637B-0751-47F8-B15E-20E7A846D1E8}">
      <dgm:prSet/>
      <dgm:spPr/>
      <dgm:t>
        <a:bodyPr/>
        <a:lstStyle/>
        <a:p>
          <a:endParaRPr lang="en-US"/>
        </a:p>
      </dgm:t>
    </dgm:pt>
    <dgm:pt modelId="{D0CCD042-556B-46F4-903D-21B96FD41F44}" type="sibTrans" cxnId="{F8D6637B-0751-47F8-B15E-20E7A846D1E8}">
      <dgm:prSet/>
      <dgm:spPr/>
      <dgm:t>
        <a:bodyPr/>
        <a:lstStyle/>
        <a:p>
          <a:endParaRPr lang="en-US"/>
        </a:p>
      </dgm:t>
    </dgm:pt>
    <dgm:pt modelId="{4B1938DD-22E3-4021-B742-B4F360A50508}" type="pres">
      <dgm:prSet presAssocID="{9B4EEFC4-CC53-4E0B-99F1-823A67568066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C131505-DB5A-4BC8-8944-C111270F0924}" type="pres">
      <dgm:prSet presAssocID="{8F2F0AA2-62FF-481F-BA37-931B1EF709BE}" presName="horFlow" presStyleCnt="0"/>
      <dgm:spPr/>
    </dgm:pt>
    <dgm:pt modelId="{E08BB0CA-B6C0-4806-AF51-3D7139203BFE}" type="pres">
      <dgm:prSet presAssocID="{8F2F0AA2-62FF-481F-BA37-931B1EF709BE}" presName="bigChev" presStyleLbl="node1" presStyleIdx="0" presStyleCnt="1" custLinFactNeighborX="-48018" custLinFactNeighborY="-21456"/>
      <dgm:spPr/>
      <dgm:t>
        <a:bodyPr/>
        <a:lstStyle/>
        <a:p>
          <a:endParaRPr lang="en-US"/>
        </a:p>
      </dgm:t>
    </dgm:pt>
  </dgm:ptLst>
  <dgm:cxnLst>
    <dgm:cxn modelId="{BD5670A7-EB27-432B-99C5-58B59AECE213}" type="presOf" srcId="{9B4EEFC4-CC53-4E0B-99F1-823A67568066}" destId="{4B1938DD-22E3-4021-B742-B4F360A50508}" srcOrd="0" destOrd="0" presId="urn:microsoft.com/office/officeart/2005/8/layout/lProcess3"/>
    <dgm:cxn modelId="{F8D6637B-0751-47F8-B15E-20E7A846D1E8}" srcId="{9B4EEFC4-CC53-4E0B-99F1-823A67568066}" destId="{8F2F0AA2-62FF-481F-BA37-931B1EF709BE}" srcOrd="0" destOrd="0" parTransId="{C467D722-BE11-4EAE-980D-C1FA34E84F5E}" sibTransId="{D0CCD042-556B-46F4-903D-21B96FD41F44}"/>
    <dgm:cxn modelId="{22C9DD8E-E100-4CE7-999C-CE3ACFD8D44C}" type="presOf" srcId="{8F2F0AA2-62FF-481F-BA37-931B1EF709BE}" destId="{E08BB0CA-B6C0-4806-AF51-3D7139203BFE}" srcOrd="0" destOrd="0" presId="urn:microsoft.com/office/officeart/2005/8/layout/lProcess3"/>
    <dgm:cxn modelId="{E860B76B-0792-43F5-978A-3A661ED24131}" type="presParOf" srcId="{4B1938DD-22E3-4021-B742-B4F360A50508}" destId="{1C131505-DB5A-4BC8-8944-C111270F0924}" srcOrd="0" destOrd="0" presId="urn:microsoft.com/office/officeart/2005/8/layout/lProcess3"/>
    <dgm:cxn modelId="{244300D9-4301-42F9-816C-064810A93FB5}" type="presParOf" srcId="{1C131505-DB5A-4BC8-8944-C111270F0924}" destId="{E08BB0CA-B6C0-4806-AF51-3D7139203BFE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B268B66-5AAC-438C-BF09-E561BCC2010D}" type="doc">
      <dgm:prSet loTypeId="urn:microsoft.com/office/officeart/2005/8/layout/lProcess3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79E7AF-AB79-4647-AF37-0890ED2FA913}">
      <dgm:prSet phldrT="[Text]"/>
      <dgm:spPr/>
      <dgm:t>
        <a:bodyPr/>
        <a:lstStyle/>
        <a:p>
          <a:r>
            <a:rPr lang="en-US" dirty="0" smtClean="0"/>
            <a:t>Increased</a:t>
          </a:r>
        </a:p>
        <a:p>
          <a:r>
            <a:rPr lang="en-US" dirty="0" smtClean="0"/>
            <a:t>Consumer </a:t>
          </a:r>
        </a:p>
        <a:p>
          <a:r>
            <a:rPr lang="en-US" dirty="0" smtClean="0"/>
            <a:t>Electronic </a:t>
          </a:r>
        </a:p>
        <a:p>
          <a:r>
            <a:rPr lang="en-US" dirty="0" smtClean="0"/>
            <a:t>Purchases</a:t>
          </a:r>
        </a:p>
      </dgm:t>
    </dgm:pt>
    <dgm:pt modelId="{8B8D1A92-D7E8-4412-923E-8BBCEB8F2C4E}" type="parTrans" cxnId="{DCD4525E-A2BD-4475-9A4E-FA1FA6F46EDC}">
      <dgm:prSet/>
      <dgm:spPr/>
      <dgm:t>
        <a:bodyPr/>
        <a:lstStyle/>
        <a:p>
          <a:endParaRPr lang="en-US"/>
        </a:p>
      </dgm:t>
    </dgm:pt>
    <dgm:pt modelId="{87955D2F-7C63-4B2D-97CB-8120D9ADCBDC}" type="sibTrans" cxnId="{DCD4525E-A2BD-4475-9A4E-FA1FA6F46EDC}">
      <dgm:prSet/>
      <dgm:spPr/>
      <dgm:t>
        <a:bodyPr/>
        <a:lstStyle/>
        <a:p>
          <a:endParaRPr lang="en-US"/>
        </a:p>
      </dgm:t>
    </dgm:pt>
    <dgm:pt modelId="{3EBC189C-F12B-4D38-AA7C-F91AB83D969E}" type="pres">
      <dgm:prSet presAssocID="{AB268B66-5AAC-438C-BF09-E561BCC2010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448C5E0-24E9-439A-B716-399E8685BB92}" type="pres">
      <dgm:prSet presAssocID="{3879E7AF-AB79-4647-AF37-0890ED2FA913}" presName="horFlow" presStyleCnt="0"/>
      <dgm:spPr/>
    </dgm:pt>
    <dgm:pt modelId="{B9F508F0-39C3-4CD1-B5A4-E141E1C50AD7}" type="pres">
      <dgm:prSet presAssocID="{3879E7AF-AB79-4647-AF37-0890ED2FA913}" presName="bigChev" presStyleLbl="node1" presStyleIdx="0" presStyleCnt="1" custLinFactY="-3863" custLinFactNeighborX="30612" custLinFactNeighborY="-100000"/>
      <dgm:spPr/>
      <dgm:t>
        <a:bodyPr/>
        <a:lstStyle/>
        <a:p>
          <a:endParaRPr lang="en-US"/>
        </a:p>
      </dgm:t>
    </dgm:pt>
  </dgm:ptLst>
  <dgm:cxnLst>
    <dgm:cxn modelId="{44FAE6D6-319E-40E7-9E5B-9B91D59B71DA}" type="presOf" srcId="{3879E7AF-AB79-4647-AF37-0890ED2FA913}" destId="{B9F508F0-39C3-4CD1-B5A4-E141E1C50AD7}" srcOrd="0" destOrd="0" presId="urn:microsoft.com/office/officeart/2005/8/layout/lProcess3"/>
    <dgm:cxn modelId="{E96C341F-9A7A-4BE8-8D02-1EF49CDB1030}" type="presOf" srcId="{AB268B66-5AAC-438C-BF09-E561BCC2010D}" destId="{3EBC189C-F12B-4D38-AA7C-F91AB83D969E}" srcOrd="0" destOrd="0" presId="urn:microsoft.com/office/officeart/2005/8/layout/lProcess3"/>
    <dgm:cxn modelId="{DCD4525E-A2BD-4475-9A4E-FA1FA6F46EDC}" srcId="{AB268B66-5AAC-438C-BF09-E561BCC2010D}" destId="{3879E7AF-AB79-4647-AF37-0890ED2FA913}" srcOrd="0" destOrd="0" parTransId="{8B8D1A92-D7E8-4412-923E-8BBCEB8F2C4E}" sibTransId="{87955D2F-7C63-4B2D-97CB-8120D9ADCBDC}"/>
    <dgm:cxn modelId="{D11B4324-335D-40EA-8986-18017DAEB0B5}" type="presParOf" srcId="{3EBC189C-F12B-4D38-AA7C-F91AB83D969E}" destId="{E448C5E0-24E9-439A-B716-399E8685BB92}" srcOrd="0" destOrd="0" presId="urn:microsoft.com/office/officeart/2005/8/layout/lProcess3"/>
    <dgm:cxn modelId="{94A38EA9-4C37-403A-B111-D012A5960DE0}" type="presParOf" srcId="{E448C5E0-24E9-439A-B716-399E8685BB92}" destId="{B9F508F0-39C3-4CD1-B5A4-E141E1C50AD7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9223BD8-D201-4E0D-8707-792418AE89E8}" type="doc">
      <dgm:prSet loTypeId="urn:microsoft.com/office/officeart/2005/8/layout/lProcess3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FBC424-5DF6-43BF-B88C-5D61551785C0}">
      <dgm:prSet phldrT="[Text]"/>
      <dgm:spPr/>
      <dgm:t>
        <a:bodyPr/>
        <a:lstStyle/>
        <a:p>
          <a:r>
            <a:rPr lang="en-US" dirty="0" smtClean="0"/>
            <a:t>More</a:t>
          </a:r>
        </a:p>
        <a:p>
          <a:r>
            <a:rPr lang="en-US" dirty="0" smtClean="0"/>
            <a:t>E-Waste</a:t>
          </a:r>
          <a:endParaRPr lang="en-US" dirty="0"/>
        </a:p>
      </dgm:t>
    </dgm:pt>
    <dgm:pt modelId="{8D151869-5BEC-4AF3-85F6-994DFFB0E103}" type="parTrans" cxnId="{5749C642-29D9-4FCA-ADA5-135A8E7CE52E}">
      <dgm:prSet/>
      <dgm:spPr/>
      <dgm:t>
        <a:bodyPr/>
        <a:lstStyle/>
        <a:p>
          <a:endParaRPr lang="en-US"/>
        </a:p>
      </dgm:t>
    </dgm:pt>
    <dgm:pt modelId="{BBEF977E-2F1B-44C7-86C5-170BBE8769ED}" type="sibTrans" cxnId="{5749C642-29D9-4FCA-ADA5-135A8E7CE52E}">
      <dgm:prSet/>
      <dgm:spPr/>
      <dgm:t>
        <a:bodyPr/>
        <a:lstStyle/>
        <a:p>
          <a:endParaRPr lang="en-US"/>
        </a:p>
      </dgm:t>
    </dgm:pt>
    <dgm:pt modelId="{2F7EA985-0A55-4679-88D4-883A5134B6DE}" type="pres">
      <dgm:prSet presAssocID="{99223BD8-D201-4E0D-8707-792418AE89E8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525CFDD-4ACE-4539-A4AE-DAEC06853CD0}" type="pres">
      <dgm:prSet presAssocID="{F7FBC424-5DF6-43BF-B88C-5D61551785C0}" presName="horFlow" presStyleCnt="0"/>
      <dgm:spPr/>
    </dgm:pt>
    <dgm:pt modelId="{1DCA343C-A3C1-41BD-ACBF-FE6510A6097D}" type="pres">
      <dgm:prSet presAssocID="{F7FBC424-5DF6-43BF-B88C-5D61551785C0}" presName="bigChev" presStyleLbl="node1" presStyleIdx="0" presStyleCnt="1" custLinFactNeighborX="0"/>
      <dgm:spPr/>
      <dgm:t>
        <a:bodyPr/>
        <a:lstStyle/>
        <a:p>
          <a:endParaRPr lang="en-US"/>
        </a:p>
      </dgm:t>
    </dgm:pt>
  </dgm:ptLst>
  <dgm:cxnLst>
    <dgm:cxn modelId="{E1D02282-3369-42AB-80FE-6053104EC5A2}" type="presOf" srcId="{F7FBC424-5DF6-43BF-B88C-5D61551785C0}" destId="{1DCA343C-A3C1-41BD-ACBF-FE6510A6097D}" srcOrd="0" destOrd="0" presId="urn:microsoft.com/office/officeart/2005/8/layout/lProcess3"/>
    <dgm:cxn modelId="{5749C642-29D9-4FCA-ADA5-135A8E7CE52E}" srcId="{99223BD8-D201-4E0D-8707-792418AE89E8}" destId="{F7FBC424-5DF6-43BF-B88C-5D61551785C0}" srcOrd="0" destOrd="0" parTransId="{8D151869-5BEC-4AF3-85F6-994DFFB0E103}" sibTransId="{BBEF977E-2F1B-44C7-86C5-170BBE8769ED}"/>
    <dgm:cxn modelId="{C9827069-9E89-4A8F-B747-C0D382D3E056}" type="presOf" srcId="{99223BD8-D201-4E0D-8707-792418AE89E8}" destId="{2F7EA985-0A55-4679-88D4-883A5134B6DE}" srcOrd="0" destOrd="0" presId="urn:microsoft.com/office/officeart/2005/8/layout/lProcess3"/>
    <dgm:cxn modelId="{C61AD9A4-38E0-4212-BAB8-BE7E27345FD1}" type="presParOf" srcId="{2F7EA985-0A55-4679-88D4-883A5134B6DE}" destId="{E525CFDD-4ACE-4539-A4AE-DAEC06853CD0}" srcOrd="0" destOrd="0" presId="urn:microsoft.com/office/officeart/2005/8/layout/lProcess3"/>
    <dgm:cxn modelId="{732CA4FC-205A-4950-836F-9099AA732A04}" type="presParOf" srcId="{E525CFDD-4ACE-4539-A4AE-DAEC06853CD0}" destId="{1DCA343C-A3C1-41BD-ACBF-FE6510A6097D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0388455-956D-4170-BBF3-7ED070898797}" type="doc">
      <dgm:prSet loTypeId="urn:microsoft.com/office/officeart/2005/8/layout/lProcess3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B4008DB-9640-4EC0-8647-0C973E7AB2E6}">
      <dgm:prSet phldrT="[Text]"/>
      <dgm:spPr/>
      <dgm:t>
        <a:bodyPr/>
        <a:lstStyle/>
        <a:p>
          <a:r>
            <a:rPr lang="en-US" dirty="0" smtClean="0"/>
            <a:t>More</a:t>
          </a:r>
        </a:p>
        <a:p>
          <a:r>
            <a:rPr lang="en-US" dirty="0" smtClean="0"/>
            <a:t>Hazardous</a:t>
          </a:r>
        </a:p>
        <a:p>
          <a:r>
            <a:rPr lang="en-US" dirty="0" smtClean="0"/>
            <a:t>Materials</a:t>
          </a:r>
        </a:p>
        <a:p>
          <a:r>
            <a:rPr lang="en-US" dirty="0" smtClean="0"/>
            <a:t>Landfilled</a:t>
          </a:r>
          <a:endParaRPr lang="en-US" dirty="0"/>
        </a:p>
      </dgm:t>
    </dgm:pt>
    <dgm:pt modelId="{A6773869-3D90-47A1-AAFD-0294A955EA7A}" type="parTrans" cxnId="{D21864EC-B33A-41D2-A325-12FD22B67500}">
      <dgm:prSet/>
      <dgm:spPr/>
      <dgm:t>
        <a:bodyPr/>
        <a:lstStyle/>
        <a:p>
          <a:endParaRPr lang="en-US"/>
        </a:p>
      </dgm:t>
    </dgm:pt>
    <dgm:pt modelId="{6A159E7D-444F-4478-B08F-379B19F226E3}" type="sibTrans" cxnId="{D21864EC-B33A-41D2-A325-12FD22B67500}">
      <dgm:prSet/>
      <dgm:spPr/>
      <dgm:t>
        <a:bodyPr/>
        <a:lstStyle/>
        <a:p>
          <a:endParaRPr lang="en-US"/>
        </a:p>
      </dgm:t>
    </dgm:pt>
    <dgm:pt modelId="{B1EC510F-E60F-404E-931D-14E42CB47A3D}" type="pres">
      <dgm:prSet presAssocID="{10388455-956D-4170-BBF3-7ED070898797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3687074-5503-43E1-A659-26F08BF5784C}" type="pres">
      <dgm:prSet presAssocID="{9B4008DB-9640-4EC0-8647-0C973E7AB2E6}" presName="horFlow" presStyleCnt="0"/>
      <dgm:spPr/>
    </dgm:pt>
    <dgm:pt modelId="{9C1470FB-7939-4173-B325-EC43610AA564}" type="pres">
      <dgm:prSet presAssocID="{9B4008DB-9640-4EC0-8647-0C973E7AB2E6}" presName="bigChev" presStyleLbl="node1" presStyleIdx="0" presStyleCnt="1" custScaleY="102888"/>
      <dgm:spPr/>
      <dgm:t>
        <a:bodyPr/>
        <a:lstStyle/>
        <a:p>
          <a:endParaRPr lang="en-US"/>
        </a:p>
      </dgm:t>
    </dgm:pt>
  </dgm:ptLst>
  <dgm:cxnLst>
    <dgm:cxn modelId="{E08F9B7B-F674-4E19-AF9D-5421B0E3DB75}" type="presOf" srcId="{10388455-956D-4170-BBF3-7ED070898797}" destId="{B1EC510F-E60F-404E-931D-14E42CB47A3D}" srcOrd="0" destOrd="0" presId="urn:microsoft.com/office/officeart/2005/8/layout/lProcess3"/>
    <dgm:cxn modelId="{D21864EC-B33A-41D2-A325-12FD22B67500}" srcId="{10388455-956D-4170-BBF3-7ED070898797}" destId="{9B4008DB-9640-4EC0-8647-0C973E7AB2E6}" srcOrd="0" destOrd="0" parTransId="{A6773869-3D90-47A1-AAFD-0294A955EA7A}" sibTransId="{6A159E7D-444F-4478-B08F-379B19F226E3}"/>
    <dgm:cxn modelId="{6D2291A5-017C-438F-8F76-1670B5E3878B}" type="presOf" srcId="{9B4008DB-9640-4EC0-8647-0C973E7AB2E6}" destId="{9C1470FB-7939-4173-B325-EC43610AA564}" srcOrd="0" destOrd="0" presId="urn:microsoft.com/office/officeart/2005/8/layout/lProcess3"/>
    <dgm:cxn modelId="{11A0C4AF-E7A7-4476-B0DD-F71EA129B7A3}" type="presParOf" srcId="{B1EC510F-E60F-404E-931D-14E42CB47A3D}" destId="{E3687074-5503-43E1-A659-26F08BF5784C}" srcOrd="0" destOrd="0" presId="urn:microsoft.com/office/officeart/2005/8/layout/lProcess3"/>
    <dgm:cxn modelId="{8A3BB222-D913-4D8A-A606-BB65FFAA0A92}" type="presParOf" srcId="{E3687074-5503-43E1-A659-26F08BF5784C}" destId="{9C1470FB-7939-4173-B325-EC43610AA564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2617312-004D-4CA1-974B-B6ABA4A121D1}" type="doc">
      <dgm:prSet loTypeId="urn:microsoft.com/office/officeart/2008/layout/BendingPictureSemiTransparentText" loCatId="picture" qsTypeId="urn:microsoft.com/office/officeart/2005/8/quickstyle/simple1" qsCatId="simple" csTypeId="urn:microsoft.com/office/officeart/2005/8/colors/colorful3" csCatId="colorful" phldr="1"/>
      <dgm:spPr/>
    </dgm:pt>
    <dgm:pt modelId="{08A9C27C-FEBE-46F1-BF79-AF6A4ACE4D64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solidFill>
          <a:schemeClr val="accent6">
            <a:lumMod val="75000"/>
          </a:schemeClr>
        </a:solidFill>
        <a:ln>
          <a:solidFill>
            <a:schemeClr val="bg1">
              <a:lumMod val="95000"/>
              <a:lumOff val="5000"/>
              <a:alpha val="60000"/>
            </a:schemeClr>
          </a:solidFill>
        </a:ln>
      </dgm:spPr>
      <dgm:t>
        <a:bodyPr/>
        <a:lstStyle/>
        <a:p>
          <a:r>
            <a:rPr lang="en-US" dirty="0" smtClean="0"/>
            <a:t>Burning of E-waste produces 500 times pollution than other means</a:t>
          </a:r>
          <a:endParaRPr lang="en-US" dirty="0"/>
        </a:p>
      </dgm:t>
    </dgm:pt>
    <dgm:pt modelId="{0EBD2A36-D2A0-4A25-B35D-82DD6FF707FF}" type="parTrans" cxnId="{D11755BC-7F0E-4486-A896-AD61C3AD76D4}">
      <dgm:prSet/>
      <dgm:spPr/>
      <dgm:t>
        <a:bodyPr/>
        <a:lstStyle/>
        <a:p>
          <a:endParaRPr lang="en-US"/>
        </a:p>
      </dgm:t>
    </dgm:pt>
    <dgm:pt modelId="{8BA00F64-35D0-41A5-9F9B-28A76D296446}" type="sibTrans" cxnId="{D11755BC-7F0E-4486-A896-AD61C3AD76D4}">
      <dgm:prSet/>
      <dgm:spPr/>
      <dgm:t>
        <a:bodyPr/>
        <a:lstStyle/>
        <a:p>
          <a:endParaRPr lang="en-US"/>
        </a:p>
      </dgm:t>
    </dgm:pt>
    <dgm:pt modelId="{065BE830-9B2D-4046-9062-1B58A5DB9129}" type="pres">
      <dgm:prSet presAssocID="{72617312-004D-4CA1-974B-B6ABA4A121D1}" presName="Name0" presStyleCnt="0">
        <dgm:presLayoutVars>
          <dgm:dir/>
          <dgm:resizeHandles val="exact"/>
        </dgm:presLayoutVars>
      </dgm:prSet>
      <dgm:spPr/>
    </dgm:pt>
    <dgm:pt modelId="{416BE9CF-B486-478E-B274-6A9E1822AC37}" type="pres">
      <dgm:prSet presAssocID="{08A9C27C-FEBE-46F1-BF79-AF6A4ACE4D64}" presName="composite" presStyleCnt="0"/>
      <dgm:spPr/>
    </dgm:pt>
    <dgm:pt modelId="{1C13FD74-E4FE-4A71-A4B5-97CE644EF775}" type="pres">
      <dgm:prSet presAssocID="{08A9C27C-FEBE-46F1-BF79-AF6A4ACE4D64}" presName="rect1" presStyleLbl="bgShp" presStyleIdx="0" presStyleCnt="1" custScaleY="137082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</dgm:pt>
    <dgm:pt modelId="{548B271A-6B13-4517-BF95-71CD8384DBC4}" type="pres">
      <dgm:prSet presAssocID="{08A9C27C-FEBE-46F1-BF79-AF6A4ACE4D64}" presName="rect2" presStyleLbl="trBgShp" presStyleIdx="0" presStyleCnt="1" custLinFactY="2637" custLinFactNeighborX="-111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775AD2B-0327-46FA-8E18-E8A6A0DBD955}" type="presOf" srcId="{72617312-004D-4CA1-974B-B6ABA4A121D1}" destId="{065BE830-9B2D-4046-9062-1B58A5DB9129}" srcOrd="0" destOrd="0" presId="urn:microsoft.com/office/officeart/2008/layout/BendingPictureSemiTransparentText"/>
    <dgm:cxn modelId="{D11755BC-7F0E-4486-A896-AD61C3AD76D4}" srcId="{72617312-004D-4CA1-974B-B6ABA4A121D1}" destId="{08A9C27C-FEBE-46F1-BF79-AF6A4ACE4D64}" srcOrd="0" destOrd="0" parTransId="{0EBD2A36-D2A0-4A25-B35D-82DD6FF707FF}" sibTransId="{8BA00F64-35D0-41A5-9F9B-28A76D296446}"/>
    <dgm:cxn modelId="{86463407-0E86-4321-9145-D6274824A1B2}" type="presOf" srcId="{08A9C27C-FEBE-46F1-BF79-AF6A4ACE4D64}" destId="{548B271A-6B13-4517-BF95-71CD8384DBC4}" srcOrd="0" destOrd="0" presId="urn:microsoft.com/office/officeart/2008/layout/BendingPictureSemiTransparentText"/>
    <dgm:cxn modelId="{020E2FDA-3751-49BC-BED1-39D77DB02E1E}" type="presParOf" srcId="{065BE830-9B2D-4046-9062-1B58A5DB9129}" destId="{416BE9CF-B486-478E-B274-6A9E1822AC37}" srcOrd="0" destOrd="0" presId="urn:microsoft.com/office/officeart/2008/layout/BendingPictureSemiTransparentText"/>
    <dgm:cxn modelId="{A54AD884-F7DD-41CF-B2BE-0D2D09DBFFA5}" type="presParOf" srcId="{416BE9CF-B486-478E-B274-6A9E1822AC37}" destId="{1C13FD74-E4FE-4A71-A4B5-97CE644EF775}" srcOrd="0" destOrd="0" presId="urn:microsoft.com/office/officeart/2008/layout/BendingPictureSemiTransparentText"/>
    <dgm:cxn modelId="{448910A2-C9C0-499A-8A3B-63FAE3FF3783}" type="presParOf" srcId="{416BE9CF-B486-478E-B274-6A9E1822AC37}" destId="{548B271A-6B13-4517-BF95-71CD8384DBC4}" srcOrd="1" destOrd="0" presId="urn:microsoft.com/office/officeart/2008/layout/BendingPictureSemiTransparentTex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BAD0BF-3D78-405B-B63B-B11A0FEB4436}">
      <dsp:nvSpPr>
        <dsp:cNvPr id="0" name=""/>
        <dsp:cNvSpPr/>
      </dsp:nvSpPr>
      <dsp:spPr>
        <a:xfrm>
          <a:off x="0" y="920293"/>
          <a:ext cx="3914308" cy="818430"/>
        </a:xfrm>
        <a:prstGeom prst="rect">
          <a:avLst/>
        </a:prstGeom>
        <a:solidFill>
          <a:srgbClr val="E85800"/>
        </a:solidFill>
        <a:ln w="15875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Proud </a:t>
          </a:r>
          <a:endParaRPr lang="en-US" sz="3700" kern="1200" dirty="0"/>
        </a:p>
      </dsp:txBody>
      <dsp:txXfrm>
        <a:off x="0" y="920293"/>
        <a:ext cx="3914308" cy="818430"/>
      </dsp:txXfrm>
    </dsp:sp>
    <dsp:sp modelId="{C46D4EC8-863F-4B7C-ABE5-77FAB769746E}">
      <dsp:nvSpPr>
        <dsp:cNvPr id="0" name=""/>
        <dsp:cNvSpPr/>
      </dsp:nvSpPr>
      <dsp:spPr>
        <a:xfrm>
          <a:off x="4117671" y="134356"/>
          <a:ext cx="3001163" cy="856398"/>
        </a:xfrm>
        <a:prstGeom prst="rect">
          <a:avLst/>
        </a:prstGeom>
        <a:solidFill>
          <a:schemeClr val="lt1"/>
        </a:solidFill>
        <a:ln w="15875" cap="rnd" cmpd="sng" algn="ctr">
          <a:solidFill>
            <a:schemeClr val="dk1">
              <a:hueMod val="94000"/>
            </a:schemeClr>
          </a:solidFill>
          <a:prstDash val="solid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to be</a:t>
          </a:r>
          <a:endParaRPr lang="en-US" sz="3700" kern="1200" dirty="0"/>
        </a:p>
      </dsp:txBody>
      <dsp:txXfrm>
        <a:off x="4117671" y="134356"/>
        <a:ext cx="3001163" cy="856398"/>
      </dsp:txXfrm>
    </dsp:sp>
    <dsp:sp modelId="{F78C5BBF-9AD6-44B3-A64E-DF356884482C}">
      <dsp:nvSpPr>
        <dsp:cNvPr id="0" name=""/>
        <dsp:cNvSpPr/>
      </dsp:nvSpPr>
      <dsp:spPr>
        <a:xfrm>
          <a:off x="7453704" y="808023"/>
          <a:ext cx="3418296" cy="920414"/>
        </a:xfrm>
        <a:prstGeom prst="rect">
          <a:avLst/>
        </a:prstGeom>
        <a:solidFill>
          <a:srgbClr val="007600"/>
        </a:solidFill>
        <a:ln w="15875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Indian</a:t>
          </a:r>
          <a:endParaRPr lang="en-US" sz="3700" kern="1200" dirty="0"/>
        </a:p>
      </dsp:txBody>
      <dsp:txXfrm>
        <a:off x="7453704" y="808023"/>
        <a:ext cx="3418296" cy="9204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BendingPictureSemiTransparentText">
  <dgm:title val=""/>
  <dgm:desc val=""/>
  <dgm:catLst>
    <dgm:cat type="picture" pri="7000"/>
    <dgm:cat type="pictureconvert" pri="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19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1667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"/>
          <dgm:constr type="w" for="ch" forName="rect1" refType="w"/>
          <dgm:constr type="h" for="ch" forName="rect1" refType="h"/>
          <dgm:constr type="l" for="ch" forName="rect2" refType="w" fact="0"/>
          <dgm:constr type="t" for="ch" forName="rect2" refType="h" fact="0.7"/>
          <dgm:constr type="w" for="ch" forName="rect2" refType="w"/>
          <dgm:constr type="h" for="ch" forName="rect2" refType="h" fact="0.24"/>
        </dgm:constrLst>
        <dgm:layoutNode name="rect1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trBgShp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JPG>
</file>

<file path=ppt/media/image12.jpg>
</file>

<file path=ppt/media/image13.jpg>
</file>

<file path=ppt/media/image14.jpg>
</file>

<file path=ppt/media/image15.gif>
</file>

<file path=ppt/media/image16.pn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284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878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30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2526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93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768615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4290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958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738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07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1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51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105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0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513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91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6680EBA-47D8-4DCB-83BE-934D7814A40D}" type="datetimeFigureOut">
              <a:rPr lang="en-US" smtClean="0"/>
              <a:t>23-Aug-16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8367A31-4360-4AE4-ACEA-2AB00DFBC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504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Layout" Target="../diagrams/layout4.xml"/><Relationship Id="rId18" Type="http://schemas.openxmlformats.org/officeDocument/2006/relationships/diagramLayout" Target="../diagrams/layout5.xml"/><Relationship Id="rId3" Type="http://schemas.openxmlformats.org/officeDocument/2006/relationships/diagramLayout" Target="../diagrams/layout2.xml"/><Relationship Id="rId21" Type="http://schemas.microsoft.com/office/2007/relationships/diagramDrawing" Target="../diagrams/drawing5.xml"/><Relationship Id="rId7" Type="http://schemas.openxmlformats.org/officeDocument/2006/relationships/diagramData" Target="../diagrams/data3.xml"/><Relationship Id="rId12" Type="http://schemas.openxmlformats.org/officeDocument/2006/relationships/diagramData" Target="../diagrams/data4.xml"/><Relationship Id="rId17" Type="http://schemas.openxmlformats.org/officeDocument/2006/relationships/diagramData" Target="../diagrams/data5.xml"/><Relationship Id="rId2" Type="http://schemas.openxmlformats.org/officeDocument/2006/relationships/diagramData" Target="../diagrams/data2.xml"/><Relationship Id="rId16" Type="http://schemas.microsoft.com/office/2007/relationships/diagramDrawing" Target="../diagrams/drawing4.xml"/><Relationship Id="rId20" Type="http://schemas.openxmlformats.org/officeDocument/2006/relationships/diagramColors" Target="../diagrams/colors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5" Type="http://schemas.openxmlformats.org/officeDocument/2006/relationships/diagramColors" Target="../diagrams/colors4.xml"/><Relationship Id="rId10" Type="http://schemas.openxmlformats.org/officeDocument/2006/relationships/diagramColors" Target="../diagrams/colors3.xml"/><Relationship Id="rId19" Type="http://schemas.openxmlformats.org/officeDocument/2006/relationships/diagramQuickStyle" Target="../diagrams/quickStyle5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6.jpeg"/><Relationship Id="rId7" Type="http://schemas.openxmlformats.org/officeDocument/2006/relationships/diagramColors" Target="../diagrams/colors6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30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0"/>
            <a:ext cx="107167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4871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6304"/>
            <a:ext cx="12192000" cy="700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12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0596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212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06769"/>
            <a:ext cx="12192000" cy="353099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presentation  </a:t>
            </a:r>
            <a:r>
              <a:rPr lang="en-US" sz="4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by </a:t>
            </a:r>
            <a:endParaRPr lang="en-US" sz="4400" b="1" cap="all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  <a:p>
            <a:pPr marL="0" indent="0" algn="ctr">
              <a:buNone/>
            </a:pPr>
            <a:r>
              <a:rPr lang="en-US" sz="44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Harikrishna</a:t>
            </a:r>
            <a:r>
              <a:rPr lang="en-US" sz="4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 </a:t>
            </a:r>
            <a:r>
              <a:rPr lang="en-US" sz="44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aj</a:t>
            </a:r>
            <a:endParaRPr lang="en-US" sz="4400" b="1" cap="all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  <a:p>
            <a:pPr marL="0" indent="0" algn="ctr">
              <a:buNone/>
            </a:pPr>
            <a:r>
              <a:rPr lang="en-US" sz="44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harigovindan</a:t>
            </a:r>
            <a:r>
              <a:rPr lang="en-US" sz="4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 mg</a:t>
            </a:r>
          </a:p>
          <a:p>
            <a:pPr marL="0" indent="0" algn="ctr">
              <a:buNone/>
            </a:pPr>
            <a:r>
              <a:rPr lang="en-US" sz="4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Arjun nm </a:t>
            </a:r>
            <a:endParaRPr lang="en-US" sz="44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  <a:p>
            <a:pPr marL="0" indent="0" algn="ctr">
              <a:buNone/>
            </a:pPr>
            <a:r>
              <a:rPr lang="en-US" sz="4400" b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joel</a:t>
            </a:r>
            <a:r>
              <a:rPr lang="en-US" sz="4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 john</a:t>
            </a:r>
            <a:endParaRPr lang="en-US" sz="44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  <a:p>
            <a:pPr marL="0" indent="0" algn="ctr">
              <a:buNone/>
            </a:pPr>
            <a:r>
              <a:rPr lang="en-US" sz="4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We hope you enjoyed </a:t>
            </a:r>
            <a:r>
              <a:rPr lang="en-US" sz="4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our </a:t>
            </a:r>
            <a:r>
              <a:rPr lang="en-US" sz="4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Presentation.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06761" y="2964753"/>
            <a:ext cx="4778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Thank</a:t>
            </a:r>
            <a:r>
              <a:rPr lang="en-US" sz="6000" dirty="0" smtClean="0"/>
              <a:t> </a:t>
            </a:r>
            <a:r>
              <a:rPr lang="en-US" sz="60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you</a:t>
            </a:r>
            <a:endParaRPr lang="en-US" sz="6000" dirty="0"/>
          </a:p>
        </p:txBody>
      </p:sp>
      <p:pic>
        <p:nvPicPr>
          <p:cNvPr id="4" name="music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6151" end="39318.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29367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33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26027">
        <p14:doors dir="vert"/>
      </p:transition>
    </mc:Choice>
    <mc:Fallback xmlns="">
      <p:transition spd="slow" advTm="2602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700"/>
                            </p:stCondLst>
                            <p:childTnLst>
                              <p:par>
                                <p:cTn id="4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800"/>
                            </p:stCondLst>
                            <p:childTnLst>
                              <p:par>
                                <p:cTn id="53" presetID="5" presetClass="exit" presetSubtype="1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checkerboard(across)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checkerboard(across)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checkerboard(across)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checkerboard(across)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checkerboard(across)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5" presetClass="exit" presetSubtype="1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checkerboard(across)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8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4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20" showWhenStopped="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  <p:bldP spid="3" grpId="1" build="p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901826231"/>
              </p:ext>
            </p:extLst>
          </p:nvPr>
        </p:nvGraphicFramePr>
        <p:xfrm>
          <a:off x="167425" y="5095026"/>
          <a:ext cx="11809927" cy="1762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61196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909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642436">
            <a:off x="-22195" y="176262"/>
            <a:ext cx="8821270" cy="1763058"/>
          </a:xfr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5400" i="1" dirty="0" smtClean="0"/>
              <a:t>What is an  e-waste ?</a:t>
            </a:r>
            <a:endParaRPr lang="en-US" sz="5400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176" y="0"/>
            <a:ext cx="2330824" cy="234875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3142396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E-waste are those electronic equipments/ products that connect with power plug, batteries which have become obsolete due to 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-</a:t>
            </a:r>
            <a:r>
              <a:rPr lang="en-US" dirty="0" smtClean="0"/>
              <a:t>   </a:t>
            </a:r>
            <a:r>
              <a:rPr lang="en-US" sz="2800" dirty="0" smtClean="0"/>
              <a:t>Advancement in technology .</a:t>
            </a:r>
          </a:p>
          <a:p>
            <a:pPr>
              <a:buFontTx/>
              <a:buChar char="-"/>
            </a:pPr>
            <a:r>
              <a:rPr lang="en-US" sz="2800" dirty="0" smtClean="0"/>
              <a:t>Change in fashion, style and status.</a:t>
            </a:r>
          </a:p>
          <a:p>
            <a:pPr>
              <a:buFontTx/>
              <a:buChar char="-"/>
            </a:pPr>
            <a:r>
              <a:rPr lang="en-US" sz="2800" dirty="0" smtClean="0"/>
              <a:t>Nearing  the end of there useful life 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4457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892" y="153076"/>
            <a:ext cx="8534400" cy="1507067"/>
          </a:xfrm>
          <a:gradFill>
            <a:gsLst>
              <a:gs pos="0">
                <a:schemeClr val="accent4">
                  <a:tint val="98000"/>
                  <a:hueMod val="94000"/>
                  <a:satMod val="130000"/>
                  <a:lumMod val="128000"/>
                </a:schemeClr>
              </a:gs>
              <a:gs pos="59000">
                <a:srgbClr val="7DB029"/>
              </a:gs>
              <a:gs pos="46000">
                <a:schemeClr val="accent4">
                  <a:shade val="94000"/>
                  <a:lumMod val="88000"/>
                </a:schemeClr>
              </a:gs>
            </a:gsLst>
          </a:gradFill>
          <a:scene3d>
            <a:camera prst="perspectiveRelaxedModerately">
              <a:rot lat="20374004" lon="19698017" rev="1073558"/>
            </a:camera>
            <a:lightRig rig="threePt" dir="t"/>
          </a:scene3d>
          <a:sp3d prstMaterial="plastic">
            <a:bevelT w="25400" h="25400"/>
          </a:sp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  <a:sp3d extrusionH="298450">
              <a:bevelT w="247650" h="133350"/>
              <a:extrusionClr>
                <a:schemeClr val="bg1"/>
              </a:extrusionClr>
              <a:contourClr>
                <a:schemeClr val="bg1"/>
              </a:contourClr>
            </a:sp3d>
          </a:bodyPr>
          <a:lstStyle/>
          <a:p>
            <a:r>
              <a:rPr lang="en-US" sz="4800" dirty="0" smtClean="0">
                <a:solidFill>
                  <a:schemeClr val="tx1"/>
                </a:solidFill>
              </a:rPr>
              <a:t>Types of e-wastes </a:t>
            </a:r>
            <a:endParaRPr lang="en-US" sz="4800" dirty="0">
              <a:solidFill>
                <a:schemeClr val="tx1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779482"/>
              </p:ext>
            </p:extLst>
          </p:nvPr>
        </p:nvGraphicFramePr>
        <p:xfrm>
          <a:off x="0" y="1660148"/>
          <a:ext cx="12192000" cy="519785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096000"/>
                <a:gridCol w="6096000"/>
              </a:tblGrid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Mobile</a:t>
                      </a:r>
                      <a:r>
                        <a:rPr lang="en-US" sz="2400" b="1" cap="none" spc="0" baseline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 Phones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Washing Machine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Computers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Cartridges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Servers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Military</a:t>
                      </a:r>
                      <a:r>
                        <a:rPr lang="en-US" sz="2400" b="1" cap="none" spc="0" baseline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 Electronic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Telecom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Mother board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TV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Alarm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Calculators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Sirens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Audio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Automobile</a:t>
                      </a:r>
                      <a:r>
                        <a:rPr lang="en-US" sz="2400" b="1" cap="none" spc="0" baseline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 catalytic converters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Scanners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Sensor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Printers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CD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Air Conditioner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Security</a:t>
                      </a:r>
                      <a:r>
                        <a:rPr lang="en-US" sz="2400" b="1" cap="none" spc="0" baseline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 Device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  <a:tr h="472532">
                <a:tc>
                  <a:txBody>
                    <a:bodyPr/>
                    <a:lstStyle/>
                    <a:p>
                      <a:r>
                        <a:rPr lang="en-US" sz="2400" b="1" cap="none" spc="0" dirty="0" smtClean="0">
                          <a:ln w="12700" cmpd="sng">
                            <a:solidFill>
                              <a:schemeClr val="accent4"/>
                            </a:solidFill>
                            <a:prstDash val="solid"/>
                          </a:ln>
                          <a:gradFill>
                            <a:gsLst>
                              <a:gs pos="0">
                                <a:schemeClr val="accent4"/>
                              </a:gs>
                              <a:gs pos="4000">
                                <a:schemeClr val="accent4">
                                  <a:lumMod val="60000"/>
                                  <a:lumOff val="40000"/>
                                </a:schemeClr>
                              </a:gs>
                              <a:gs pos="87000">
                                <a:schemeClr val="accent4">
                                  <a:lumMod val="20000"/>
                                  <a:lumOff val="80000"/>
                                </a:schemeClr>
                              </a:gs>
                            </a:gsLst>
                            <a:lin ang="5400000"/>
                          </a:gradFill>
                          <a:effectLst/>
                        </a:rPr>
                        <a:t>Microwave</a:t>
                      </a:r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b="1" cap="none" spc="0" dirty="0">
                        <a:ln w="12700" cmpd="sng">
                          <a:solidFill>
                            <a:schemeClr val="accent4"/>
                          </a:solidFill>
                          <a:prstDash val="solid"/>
                        </a:ln>
                        <a:gradFill>
                          <a:gsLst>
                            <a:gs pos="0">
                              <a:schemeClr val="accent4"/>
                            </a:gs>
                            <a:gs pos="4000">
                              <a:schemeClr val="accent4">
                                <a:lumMod val="60000"/>
                                <a:lumOff val="40000"/>
                              </a:schemeClr>
                            </a:gs>
                            <a:gs pos="87000">
                              <a:schemeClr val="accent4">
                                <a:lumMod val="20000"/>
                                <a:lumOff val="80000"/>
                              </a:schemeClr>
                            </a:gs>
                          </a:gsLst>
                          <a:lin ang="5400000"/>
                        </a:gradFill>
                        <a:effectLst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77584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875980702"/>
              </p:ext>
            </p:extLst>
          </p:nvPr>
        </p:nvGraphicFramePr>
        <p:xfrm>
          <a:off x="274919" y="2671483"/>
          <a:ext cx="3328894" cy="1488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4" name="Diagram 13"/>
          <p:cNvGraphicFramePr/>
          <p:nvPr>
            <p:extLst>
              <p:ext uri="{D42A27DB-BD31-4B8C-83A1-F6EECF244321}">
                <p14:modId xmlns:p14="http://schemas.microsoft.com/office/powerpoint/2010/main" val="628218469"/>
              </p:ext>
            </p:extLst>
          </p:nvPr>
        </p:nvGraphicFramePr>
        <p:xfrm>
          <a:off x="3591860" y="2671482"/>
          <a:ext cx="3346822" cy="1452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2905805637"/>
              </p:ext>
            </p:extLst>
          </p:nvPr>
        </p:nvGraphicFramePr>
        <p:xfrm>
          <a:off x="6532283" y="2707341"/>
          <a:ext cx="3812988" cy="13691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16" name="Diagram 15"/>
          <p:cNvGraphicFramePr/>
          <p:nvPr>
            <p:extLst>
              <p:ext uri="{D42A27DB-BD31-4B8C-83A1-F6EECF244321}">
                <p14:modId xmlns:p14="http://schemas.microsoft.com/office/powerpoint/2010/main" val="135703412"/>
              </p:ext>
            </p:extLst>
          </p:nvPr>
        </p:nvGraphicFramePr>
        <p:xfrm>
          <a:off x="239061" y="4428565"/>
          <a:ext cx="3149598" cy="1799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17" name="Explosion 1 16"/>
          <p:cNvSpPr/>
          <p:nvPr/>
        </p:nvSpPr>
        <p:spPr>
          <a:xfrm>
            <a:off x="3944471" y="4249271"/>
            <a:ext cx="3030070" cy="2814916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688541" y="5195064"/>
            <a:ext cx="154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Increasing </a:t>
            </a:r>
          </a:p>
          <a:p>
            <a:r>
              <a:rPr lang="en-US" dirty="0" smtClean="0"/>
              <a:t>Human </a:t>
            </a:r>
          </a:p>
          <a:p>
            <a:r>
              <a:rPr lang="en-US" dirty="0" smtClean="0"/>
              <a:t>Health Risks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322729" y="0"/>
            <a:ext cx="9520518" cy="1763058"/>
          </a:xfrm>
          <a:gradFill flip="none" rotWithShape="1">
            <a:lin ang="27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HeroicExtremeLeftFacing"/>
            <a:lightRig rig="chilly" dir="t"/>
          </a:scene3d>
          <a:sp3d extrusionH="38100" prstMaterial="matte">
            <a:bevelT w="260350" h="50800" prst="softRound"/>
            <a:bevelB w="152400" h="50800" prst="softRound"/>
          </a:sp3d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 anchorCtr="0">
            <a:normAutofit/>
          </a:bodyPr>
          <a:lstStyle/>
          <a:p>
            <a:pPr lvl="0"/>
            <a:r>
              <a:rPr lang="en-US" sz="5400" dirty="0" smtClean="0"/>
              <a:t>Why E-waste Hazardous?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12092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Graphic spid="14" grpId="0">
        <p:bldAsOne/>
      </p:bldGraphic>
      <p:bldGraphic spid="15" grpId="0">
        <p:bldAsOne/>
      </p:bldGraphic>
      <p:bldGraphic spid="16" grpId="0">
        <p:bldAsOne/>
      </p:bldGraphic>
      <p:bldP spid="17" grpId="0" animBg="1"/>
      <p:bldP spid="18" grpId="0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0" y="0"/>
            <a:ext cx="6350000" cy="367166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0" y="3671668"/>
            <a:ext cx="6350000" cy="3186331"/>
          </a:xfrm>
          <a:prstGeom prst="rect">
            <a:avLst/>
          </a:prstGeo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262318630"/>
              </p:ext>
            </p:extLst>
          </p:nvPr>
        </p:nvGraphicFramePr>
        <p:xfrm>
          <a:off x="0" y="-1"/>
          <a:ext cx="5842000" cy="6857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847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470" y="0"/>
            <a:ext cx="5199529" cy="3533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469" y="3533775"/>
            <a:ext cx="5199531" cy="33242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924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2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2017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563</TotalTime>
  <Words>133</Words>
  <Application>Microsoft Office PowerPoint</Application>
  <PresentationFormat>Widescreen</PresentationFormat>
  <Paragraphs>55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Century Gothic</vt:lpstr>
      <vt:lpstr>Wingdings 3</vt:lpstr>
      <vt:lpstr>Slice</vt:lpstr>
      <vt:lpstr>PowerPoint Presentation</vt:lpstr>
      <vt:lpstr>PowerPoint Presentation</vt:lpstr>
      <vt:lpstr>PowerPoint Presentation</vt:lpstr>
      <vt:lpstr>What is an  e-waste ?</vt:lpstr>
      <vt:lpstr>Types of e-wastes </vt:lpstr>
      <vt:lpstr>Why E-waste Hazardous?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by adguard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 KRISHNA</dc:creator>
  <cp:lastModifiedBy>HARI KRISHNA</cp:lastModifiedBy>
  <cp:revision>29</cp:revision>
  <dcterms:created xsi:type="dcterms:W3CDTF">2016-08-09T18:41:32Z</dcterms:created>
  <dcterms:modified xsi:type="dcterms:W3CDTF">2016-08-23T13:15:25Z</dcterms:modified>
</cp:coreProperties>
</file>

<file path=docProps/thumbnail.jpeg>
</file>